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756" r:id="rId3"/>
    <p:sldMasterId id="2147483774" r:id="rId4"/>
    <p:sldMasterId id="2147483804" r:id="rId5"/>
    <p:sldMasterId id="2147483816" r:id="rId6"/>
    <p:sldMasterId id="2147483828" r:id="rId7"/>
  </p:sldMasterIdLst>
  <p:notesMasterIdLst>
    <p:notesMasterId r:id="rId28"/>
  </p:notesMasterIdLst>
  <p:sldIdLst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390" r:id="rId25"/>
    <p:sldId id="333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41433-19A6-4644-AA25-A7F33C249823}" v="11" dt="2024-02-24T23:48:35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88"/>
    <p:restoredTop sz="95794"/>
  </p:normalViewPr>
  <p:slideViewPr>
    <p:cSldViewPr snapToGrid="0">
      <p:cViewPr varScale="1">
        <p:scale>
          <a:sx n="64" d="100"/>
          <a:sy n="64" d="100"/>
        </p:scale>
        <p:origin x="16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3526E-D644-BF43-A8F2-600DF0FC8D02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B039-286B-BC47-8B3B-489FFA51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0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141288"/>
            <a:ext cx="3562350" cy="2003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4833" y="2278504"/>
            <a:ext cx="6475751" cy="6865495"/>
          </a:xfrm>
        </p:spPr>
        <p:txBody>
          <a:bodyPr/>
          <a:lstStyle/>
          <a:p>
            <a:r>
              <a:rPr lang="en-US" sz="1600" dirty="0"/>
              <a:t>Today’s sermon is the third in a series called Believing Christ, Responding to John’s Gospel account.</a:t>
            </a:r>
          </a:p>
          <a:p>
            <a:endParaRPr lang="en-US" sz="1600" dirty="0"/>
          </a:p>
          <a:p>
            <a:r>
              <a:rPr lang="en-US" sz="1600" dirty="0"/>
              <a:t>And here is a spoiler alert: everyone who hears the gospel, or good news, in our story today, in verses 35-51, responds by believing that Jesus is the Christ. </a:t>
            </a:r>
          </a:p>
          <a:p>
            <a:endParaRPr lang="en-US" sz="1600" dirty="0"/>
          </a:p>
          <a:p>
            <a:r>
              <a:rPr lang="en-US" sz="1600" dirty="0"/>
              <a:t>But, even though we know how they responded, we can still learn something by looking at the various circumstances leading up to,</a:t>
            </a:r>
          </a:p>
          <a:p>
            <a:r>
              <a:rPr lang="en-US" sz="1600" dirty="0"/>
              <a:t>  as well as the differences in their actual reactions.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586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E3A6-DC0B-ACB0-43F5-3D3E30767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0A91B-F4E5-C70E-F4D5-571EB5C05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CCC4-57A2-AB54-88C6-259BF764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AE95C-7ED8-D219-FC6B-A0285B97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076F2-37F6-2420-A79E-9B407B75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0948-9D0B-C748-37D5-F65F84B2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46BC5-717C-3C92-333D-5494C5755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B356D-D5F2-77AB-9866-F1374BF0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5344F-1640-A90E-BDF3-563894BE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E15F1-6684-E1FE-6637-26205D3B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A1785-1553-8882-6747-F80F177E5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B7D5E-A0FD-D19B-3359-F37B7F995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913F0-5C3D-630A-55AC-5B1D1CB4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8F96-8A44-E311-6845-5BBF0D7D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B01F-5FB9-7F96-BF78-65B9F5B1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52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1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1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6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5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1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6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D7AB-F934-7DE5-5681-51F3FD13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14E5-932C-2126-6C44-6A90774F7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76642-0F58-C591-897A-16D1B94F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86AE-E843-9A2B-415D-06876DB0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E7F1-2408-A792-11F4-AD8929E5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9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72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97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5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52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6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8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1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0396-700E-8F26-5CC8-D9BCB0DA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945C6-593E-FB42-0E8D-6F664708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8F1F-0190-3152-7BAE-CD0DDC1A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32D5C-3B80-39A5-BB6A-AA7036FD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9BA2-C1ED-4B64-8A1B-4B45FCC8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4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8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5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96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57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73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7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8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9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E3D2-C32A-E0A8-68A0-578DBF17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5FC6-0E93-6142-A737-287239E22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78E51-8970-176C-8E13-3BC623B50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F725E-E688-16BD-88DC-4B012BD8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F49EC-EB97-9891-7B99-9B75B6D5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1BE57-EF15-5474-4607-58789DD6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6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3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5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7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3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44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0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0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9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8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C423-20CE-0854-2463-69A6616A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6113-82E9-3A89-7AB0-1A5B35F7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1D964-389C-E8EA-95C3-C80A5FBE1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31DD4-4E09-2F31-EFF4-A3A1924DA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73BCC-F66C-03BC-D715-2D42B788E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6D638-6161-F641-005E-17C002AF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3E39B-410D-E3CE-E26B-FE2A1963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BC356-D414-BC6B-AA90-D83F7D8A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14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9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8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66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00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3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62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62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7A00-8B91-1173-4D29-C6E81915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83A2C-BA97-A90F-833B-3C2E7EDB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DE0A0-DEFC-0BF4-7124-4C369E29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788B9-BF65-76C2-7D1F-F817C70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376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2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67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1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8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49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69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81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795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64A37-3C03-CE52-22BB-E70746A6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12C39-D7A1-2207-BA80-0760D33C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5A69-8CC6-D1F5-C5AA-8BFA89CE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0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3083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53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0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2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7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0921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9784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1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510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733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BB6C-22E2-43DE-3549-7AA55E3C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F2E4-7F7E-2363-E4F9-147349C32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323CC-C335-8C4B-A54F-D06599B62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17E0C-B95A-E9F4-9618-AEEA91CE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CA043-E4CC-E19C-97BD-31FF1648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64D61-F430-AF97-D96B-2EDD8110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6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458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685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566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2744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5254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850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574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332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2269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43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1073-8C3D-1A31-8638-966D484A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66DF1-6C8C-2433-FBBF-C928E6BB5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80458-E400-96B6-C9F8-988FD8618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D314E-494B-BDEE-D0F2-5941A9D8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404D6-2A97-31F9-6FC7-88F55AF81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23D41-42DF-F820-C91A-20B4AC2D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5CF8B-A1BB-378D-276F-588D481E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3050-6315-6256-49EE-D45C507EA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F9D69-A93B-29B2-E90A-32B96A1FC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657F9-42DC-1B89-EABB-AA5EDDAD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A2B8-6C4E-8226-5B3D-F17BAD563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27373CC-EBAE-2941-89E3-4AC277F3403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2731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41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630E3-4FC8-3641-061E-CC5F0B33236E}"/>
              </a:ext>
            </a:extLst>
          </p:cNvPr>
          <p:cNvSpPr txBox="1"/>
          <p:nvPr/>
        </p:nvSpPr>
        <p:spPr>
          <a:xfrm>
            <a:off x="902826" y="7288"/>
            <a:ext cx="107181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/>
                <a:latin typeface="Engravers MT" panose="0209070708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John 10:22-42</a:t>
            </a:r>
          </a:p>
          <a:p>
            <a:pPr algn="ctr"/>
            <a: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  <a:t>As WITH the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Engravers MT" panose="02090707080505020304" pitchFamily="18" charset="77"/>
                <a:cs typeface="Times New Roman" panose="02020603050405020304" pitchFamily="18" charset="0"/>
              </a:rPr>
              <a:t>Father</a:t>
            </a:r>
            <a: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  <a:t>, </a:t>
            </a:r>
            <a:b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</a:br>
            <a: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  <a:t>So, WITH the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Engravers MT" panose="02090707080505020304" pitchFamily="18" charset="77"/>
                <a:cs typeface="Times New Roman" panose="02020603050405020304" pitchFamily="18" charset="0"/>
              </a:rPr>
              <a:t>Son</a:t>
            </a:r>
            <a:endParaRPr lang="en-SG" sz="3600" b="1" dirty="0">
              <a:solidFill>
                <a:schemeClr val="accent2">
                  <a:lumMod val="75000"/>
                </a:schemeClr>
              </a:solidFill>
              <a:effectLst/>
              <a:latin typeface="Engravers MT" panose="02090707080505020304" pitchFamily="18" charset="77"/>
            </a:endParaRPr>
          </a:p>
          <a:p>
            <a:pPr algn="ctr"/>
            <a:endParaRPr lang="en-SG" dirty="0"/>
          </a:p>
          <a:p>
            <a:pPr algn="ctr"/>
            <a:endParaRPr lang="en-US" dirty="0"/>
          </a:p>
        </p:txBody>
      </p:sp>
      <p:pic>
        <p:nvPicPr>
          <p:cNvPr id="1026" name="Picture 2" descr="brown and black wire on green grass during daytime">
            <a:extLst>
              <a:ext uri="{FF2B5EF4-FFF2-40B4-BE49-F238E27FC236}">
                <a16:creationId xmlns:a16="http://schemas.microsoft.com/office/drawing/2014/main" id="{748E19DC-CE43-2731-6B61-F5A82FFA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061" y="2009330"/>
            <a:ext cx="5930188" cy="39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E5C19B-9A45-7177-FFD6-A75133132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10151"/>
            <a:ext cx="12192000" cy="134784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Rev. Manik Corea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71909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E55D5-4DF7-D6F0-4B25-6A87DB8E0722}"/>
              </a:ext>
            </a:extLst>
          </p:cNvPr>
          <p:cNvSpPr txBox="1"/>
          <p:nvPr/>
        </p:nvSpPr>
        <p:spPr>
          <a:xfrm>
            <a:off x="935422" y="1116411"/>
            <a:ext cx="793531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“You must make your choice. Either this man was, and is the Son of God; or else a madman or something worse…but let us not come up with any </a:t>
            </a:r>
            <a:r>
              <a:rPr lang="en-US" sz="3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patronising</a:t>
            </a:r>
            <a:r>
              <a:rPr lang="en-US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nonsense about His being a great human teacher. He has not left that open to us. He did not intend to.” </a:t>
            </a:r>
          </a:p>
          <a:p>
            <a:pPr algn="just"/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C.S. Lewis, 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Mere Christianity,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Harper Collins, 2023, page 55-56.</a:t>
            </a:r>
            <a:endParaRPr lang="en-SG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2290" name="Picture 2" descr="C. S. Lewis - Wikipedia">
            <a:extLst>
              <a:ext uri="{FF2B5EF4-FFF2-40B4-BE49-F238E27FC236}">
                <a16:creationId xmlns:a16="http://schemas.microsoft.com/office/drawing/2014/main" id="{B356B625-DD98-4ED0-99C8-8015540F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84" y="1004540"/>
            <a:ext cx="2388913" cy="34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9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5864B-A448-379F-0915-83213FD72BB1}"/>
              </a:ext>
            </a:extLst>
          </p:cNvPr>
          <p:cNvSpPr txBox="1"/>
          <p:nvPr/>
        </p:nvSpPr>
        <p:spPr>
          <a:xfrm>
            <a:off x="357352" y="199696"/>
            <a:ext cx="1146678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31 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picked up stones again to stone him.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32 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 have shown you many good works from the Father; for which of them are you going to stone me?”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33 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answered him, “It is not for a good work that we are going to stone you but for blasphemy, because you, being a man, make yourself God.”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34 </a:t>
            </a:r>
            <a:r>
              <a:rPr lang="en-S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“Is it not written in your Law, ‘I said, you are gods’?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35 </a:t>
            </a:r>
            <a:r>
              <a:rPr lang="en-S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If he called them gods to whom the word of God came—and Scripture cannot be broken— </a:t>
            </a:r>
            <a:r>
              <a:rPr lang="en-SG" sz="2800" b="1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36 </a:t>
            </a:r>
            <a:r>
              <a:rPr lang="en-S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do you say of him whom the Father consecrated and sent into the world, ‘You are blaspheming,’ because I said, ‘I am the Son of God’?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37 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If I am not doing the works of my Father, then do not believe me;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38 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 if I do them, even though you do not believe me, believe the works, that you may know and understand that the Father is in me and I am in the Father.”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Again they sought to arrest him, but he escaped from their hands.</a:t>
            </a:r>
            <a:endParaRPr lang="en-SG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lking with Jesus">
            <a:extLst>
              <a:ext uri="{FF2B5EF4-FFF2-40B4-BE49-F238E27FC236}">
                <a16:creationId xmlns:a16="http://schemas.microsoft.com/office/drawing/2014/main" id="{6B6111CE-643F-3420-1E8C-DA044DE3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39,700+ Tombstone Stock Photos, Pictures &amp; Royalty-Free Images - iStock |  Graveyard, Gravestone, Grave">
            <a:extLst>
              <a:ext uri="{FF2B5EF4-FFF2-40B4-BE49-F238E27FC236}">
                <a16:creationId xmlns:a16="http://schemas.microsoft.com/office/drawing/2014/main" id="{759251DD-4F9E-06AE-814E-AB7F5590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4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0CDCB-C924-C4A9-82E5-C616D6960697}"/>
              </a:ext>
            </a:extLst>
          </p:cNvPr>
          <p:cNvSpPr txBox="1"/>
          <p:nvPr/>
        </p:nvSpPr>
        <p:spPr>
          <a:xfrm>
            <a:off x="1030452" y="714704"/>
            <a:ext cx="10299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John 10:31-38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1)Vs 33 - Jews understood Jesus was claiming to be God. Stoning was the punishment for blasphemy (Leviticus 24:23).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2) Vs 36 – Jesus claimed to be set apart and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sen</a:t>
            </a:r>
            <a:r>
              <a:rPr lang="en-US" sz="2800" b="1" dirty="0">
                <a:solidFill>
                  <a:prstClr val="black"/>
                </a:solidFill>
                <a:latin typeface="Tw Cen MT" panose="020B0602020104020603"/>
              </a:rPr>
              <a:t>t into the world by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Father (compare John 8:58).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3) Vs 37 – Jesus claims to do the works/signs of the Father, so they must believe him.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2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9B9F2-1CC2-67FA-A42E-DB6E5E3987C7}"/>
              </a:ext>
            </a:extLst>
          </p:cNvPr>
          <p:cNvSpPr txBox="1"/>
          <p:nvPr/>
        </p:nvSpPr>
        <p:spPr>
          <a:xfrm>
            <a:off x="357353" y="262760"/>
            <a:ext cx="112565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Again they sought to arrest him, but he escaped from their hands.</a:t>
            </a:r>
            <a:endParaRPr lang="en-S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40 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 went away again across the Jordan to the place where John had been baptizing at first, and there he remained.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41 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many came to him. And they said, “John did no sign, but everything that John said about this man was true.”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42 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 many believed in him there.</a:t>
            </a:r>
            <a:endParaRPr lang="en-S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1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12teens - Is Jesus God? Did Jesus claim that He was God? Jesus didn't  explicitly say, “I am God. Here's why.” But He absolutely claimed to be God  by applying the names">
            <a:extLst>
              <a:ext uri="{FF2B5EF4-FFF2-40B4-BE49-F238E27FC236}">
                <a16:creationId xmlns:a16="http://schemas.microsoft.com/office/drawing/2014/main" id="{4951858D-59E7-1348-93B6-F3F660C5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7731"/>
            <a:ext cx="5138902" cy="51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42E37-B1AE-8B93-A265-447DC582C0E5}"/>
              </a:ext>
            </a:extLst>
          </p:cNvPr>
          <p:cNvSpPr txBox="1"/>
          <p:nvPr/>
        </p:nvSpPr>
        <p:spPr>
          <a:xfrm>
            <a:off x="1334815" y="5402317"/>
            <a:ext cx="929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 Hebrew" pitchFamily="2" charset="-79"/>
                <a:cs typeface="Arial Hebrew" pitchFamily="2" charset="-79"/>
              </a:rPr>
              <a:t>And what will do you about it?</a:t>
            </a:r>
          </a:p>
        </p:txBody>
      </p:sp>
    </p:spTree>
    <p:extLst>
      <p:ext uri="{BB962C8B-B14F-4D97-AF65-F5344CB8AC3E}">
        <p14:creationId xmlns:p14="http://schemas.microsoft.com/office/powerpoint/2010/main" val="184726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at a podium&#10;&#10;Description automatically generated">
            <a:extLst>
              <a:ext uri="{FF2B5EF4-FFF2-40B4-BE49-F238E27FC236}">
                <a16:creationId xmlns:a16="http://schemas.microsoft.com/office/drawing/2014/main" id="{9A63816D-C0CD-2663-2F05-C865F3BD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60" y="3111264"/>
            <a:ext cx="6235351" cy="3497880"/>
          </a:xfrm>
          <a:prstGeom prst="rect">
            <a:avLst/>
          </a:prstGeom>
        </p:spPr>
      </p:pic>
      <p:pic>
        <p:nvPicPr>
          <p:cNvPr id="1026" name="Picture 2" descr="Asia Harvest">
            <a:extLst>
              <a:ext uri="{FF2B5EF4-FFF2-40B4-BE49-F238E27FC236}">
                <a16:creationId xmlns:a16="http://schemas.microsoft.com/office/drawing/2014/main" id="{7A1B405C-7A4A-8111-D6E2-03C6C996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40506" cy="68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4764C-7CEB-279A-AF04-C652C0C59F5F}"/>
              </a:ext>
            </a:extLst>
          </p:cNvPr>
          <p:cNvSpPr txBox="1"/>
          <p:nvPr/>
        </p:nvSpPr>
        <p:spPr>
          <a:xfrm>
            <a:off x="4880617" y="416688"/>
            <a:ext cx="6724891" cy="255454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halkboard SE" panose="03050602040202020205" pitchFamily="66" charset="77"/>
              </a:rPr>
              <a:t>John Sung</a:t>
            </a:r>
          </a:p>
          <a:p>
            <a:pPr algn="ctr"/>
            <a:r>
              <a:rPr lang="en-US" sz="8000" b="1" dirty="0">
                <a:latin typeface="Chalkboard SE" panose="03050602040202020205" pitchFamily="66" charset="77"/>
              </a:rPr>
              <a:t>1901-1944</a:t>
            </a:r>
          </a:p>
        </p:txBody>
      </p:sp>
    </p:spTree>
    <p:extLst>
      <p:ext uri="{BB962C8B-B14F-4D97-AF65-F5344CB8AC3E}">
        <p14:creationId xmlns:p14="http://schemas.microsoft.com/office/powerpoint/2010/main" val="357780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otes by Donald Grey Barnhouse">
            <a:extLst>
              <a:ext uri="{FF2B5EF4-FFF2-40B4-BE49-F238E27FC236}">
                <a16:creationId xmlns:a16="http://schemas.microsoft.com/office/drawing/2014/main" id="{30B8DA03-326C-8918-10E1-A033AD0D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46" y="734510"/>
            <a:ext cx="2315419" cy="23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2DB65-6B4E-312B-E06E-AB8666E3C1EE}"/>
              </a:ext>
            </a:extLst>
          </p:cNvPr>
          <p:cNvSpPr txBox="1"/>
          <p:nvPr/>
        </p:nvSpPr>
        <p:spPr>
          <a:xfrm>
            <a:off x="1284790" y="555102"/>
            <a:ext cx="7002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“The tragedy of modern </a:t>
            </a:r>
            <a:r>
              <a:rPr lang="en-US" sz="6000" dirty="0">
                <a:solidFill>
                  <a:srgbClr val="FFFF00"/>
                </a:solidFill>
              </a:rPr>
              <a:t>evangelicalism</a:t>
            </a:r>
            <a:r>
              <a:rPr lang="en-US" sz="6000" dirty="0"/>
              <a:t> is calling many to </a:t>
            </a:r>
            <a:r>
              <a:rPr lang="en-US" sz="6000" u="sng" dirty="0">
                <a:solidFill>
                  <a:schemeClr val="tx2">
                    <a:lumMod val="90000"/>
                  </a:schemeClr>
                </a:solidFill>
              </a:rPr>
              <a:t>profession</a:t>
            </a:r>
            <a:r>
              <a:rPr lang="en-US" sz="6000" dirty="0"/>
              <a:t>, few to </a:t>
            </a:r>
            <a:r>
              <a:rPr lang="en-US" sz="60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obedience</a:t>
            </a:r>
            <a:r>
              <a:rPr lang="en-US" sz="6000" dirty="0"/>
              <a:t>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9BE75-5C5C-EA43-D7A7-84C9A9D1F73B}"/>
              </a:ext>
            </a:extLst>
          </p:cNvPr>
          <p:cNvSpPr txBox="1"/>
          <p:nvPr/>
        </p:nvSpPr>
        <p:spPr>
          <a:xfrm>
            <a:off x="8287474" y="3229337"/>
            <a:ext cx="2777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Donald Gray Barnhouse,</a:t>
            </a:r>
          </a:p>
          <a:p>
            <a:r>
              <a:rPr lang="en-US" sz="2800" dirty="0">
                <a:solidFill>
                  <a:srgbClr val="FFFF00"/>
                </a:solidFill>
              </a:rPr>
              <a:t>US Theologian and Pastor</a:t>
            </a:r>
          </a:p>
        </p:txBody>
      </p:sp>
    </p:spTree>
    <p:extLst>
      <p:ext uri="{BB962C8B-B14F-4D97-AF65-F5344CB8AC3E}">
        <p14:creationId xmlns:p14="http://schemas.microsoft.com/office/powerpoint/2010/main" val="96043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82DE-DCDA-3544-877E-A53A1E41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6" y="88350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TH" sz="6000" b="1" dirty="0">
                <a:latin typeface="Chalkboard SE" panose="03050602040202020205" pitchFamily="66" charset="77"/>
              </a:rPr>
              <a:t>LET US PRAY….</a:t>
            </a:r>
          </a:p>
        </p:txBody>
      </p:sp>
      <p:pic>
        <p:nvPicPr>
          <p:cNvPr id="34818" name="Picture 2" descr="Let us pray!">
            <a:extLst>
              <a:ext uri="{FF2B5EF4-FFF2-40B4-BE49-F238E27FC236}">
                <a16:creationId xmlns:a16="http://schemas.microsoft.com/office/drawing/2014/main" id="{9292EA36-8F16-9E46-AACB-98D7425F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1" y="1962664"/>
            <a:ext cx="8354235" cy="44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8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6160660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99603D0A-0076-657B-35F4-918B45245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7606F-357C-B36A-D722-681C4447FC7E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9CF9E-DBA2-59DE-FF24-F29AFBF1380A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F7D4A-9DAA-2E71-A1EB-E40F31906B01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640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heep grazing on a hill&#10;&#10;Description automatically generated">
            <a:extLst>
              <a:ext uri="{FF2B5EF4-FFF2-40B4-BE49-F238E27FC236}">
                <a16:creationId xmlns:a16="http://schemas.microsoft.com/office/drawing/2014/main" id="{39A62883-7836-2C58-5580-6E7D29F7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4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4762B-053F-CB41-4A59-377E8531AC84}"/>
              </a:ext>
            </a:extLst>
          </p:cNvPr>
          <p:cNvSpPr txBox="1"/>
          <p:nvPr/>
        </p:nvSpPr>
        <p:spPr>
          <a:xfrm>
            <a:off x="84083" y="0"/>
            <a:ext cx="1218148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22 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 that time the Feast of Dedication took place at Jerusalem. It was winter,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23 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Jesus was walking in the temple, in the colonnade of Solomon.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24 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 the Jews gathered around him and said to him, “How long will you keep us in suspense? If you are the Christ, tell us plainly.”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25 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 told you, and you do not believe. The works that I do in my Father's name bear witness about me,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26 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 you do not believe because you are not among my sheep.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27 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My sheep hear my voice, and I know them, and they follow me.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28 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give them eternal life, and they will never perish, and no one will snatch them out of my hand.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29 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My Father, who has given them to me, is greater than all, and no one is able to snatch them out of the Father's hand.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30 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and the Father are one.”</a:t>
            </a:r>
            <a:endParaRPr lang="en-S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9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0CDCB-C924-C4A9-82E5-C616D6960697}"/>
              </a:ext>
            </a:extLst>
          </p:cNvPr>
          <p:cNvSpPr txBox="1"/>
          <p:nvPr/>
        </p:nvSpPr>
        <p:spPr>
          <a:xfrm>
            <a:off x="1040962" y="304800"/>
            <a:ext cx="694640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</a:t>
            </a:r>
            <a:r>
              <a:rPr lang="en-US" sz="2800" b="1" u="sng" dirty="0"/>
              <a:t>John 10:22-30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22 - Feast of Dedication = Hanukkah (around Nov/Dec).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24 - ”Jews” codeword for Jewish religious leaders, i.e. Pharisees and Sadducees.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25a – Jesus revealed himself as the Christ to Samaritan woman at the well (4:26) and to the blind man (9:35-36). In his dialogue with the Jewish leaders, he never hid his identity (John 5:19-47, 6:28-49,7:16-19, 28-29, 8:48-58,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25b-26 – His miracles witness to Who He is. They don’t believe because they are not his sheep who know and follow Him.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Amazon.com: Global Gallery Budget James Tissot Jesus Walking On Solomon's  Porch Gallery Wrap Giclee on Canvas Wall Art Print: Posters &amp; Prints">
            <a:extLst>
              <a:ext uri="{FF2B5EF4-FFF2-40B4-BE49-F238E27FC236}">
                <a16:creationId xmlns:a16="http://schemas.microsoft.com/office/drawing/2014/main" id="{C0D4AB08-1C67-10DA-C0B8-7F8ACC24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68" y="1608083"/>
            <a:ext cx="4039572" cy="27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3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4762B-053F-CB41-4A59-377E8531AC84}"/>
              </a:ext>
            </a:extLst>
          </p:cNvPr>
          <p:cNvSpPr txBox="1"/>
          <p:nvPr/>
        </p:nvSpPr>
        <p:spPr>
          <a:xfrm>
            <a:off x="84083" y="0"/>
            <a:ext cx="1218148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22 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At that time the Feast of Dedication took place at Jerusalem. It was winter,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23 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and Jesus was walking in the temple, in the colonnade of Solomon.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24 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So the Jews gathered around him and said to him, “How long will you keep us in suspense? If you are the Christ, tell us plainly.”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25 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Jesus answered them, “I told you, and you do not believe. The works that I do in my Father's name bear witness about me,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26 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but you do not believe because you are not among my sheep.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27 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My sheep hear my voice, and I know them, and they follow me.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28 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I give them eternal life, and they will never perish, and no one will snatch them out of my hand.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29 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My Father, who has given them to me, is greater than all, and no one is able to snatch them out of the Father's hand.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30 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I and the Father are one.”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1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5864B-A448-379F-0915-83213FD72BB1}"/>
              </a:ext>
            </a:extLst>
          </p:cNvPr>
          <p:cNvSpPr txBox="1"/>
          <p:nvPr/>
        </p:nvSpPr>
        <p:spPr>
          <a:xfrm>
            <a:off x="357352" y="199696"/>
            <a:ext cx="1146678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31 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picked up stones again to stone him.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32 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 have shown you many good works from the Father; for which of them are you going to stone me?”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33 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answered him, “It is not for a good work that we are going to stone you but for blasphemy, because you, being a man, make yourself God.”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34 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“Is it not written in your Law, ‘I said, you are gods’?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35 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If he called them gods to whom the word of God came—and Scripture cannot be broken—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36 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do you say of him whom the Father consecrated and sent into the world, ‘You are blaspheming,’ because I said, ‘I am the Son of God’?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37 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If I am not doing the works of my Father, then do not believe me;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38 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 if I do them, even though you do not believe me, believe the works, that you may know and understand that the Father is in me and I am in the Father.”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Again they sought to arrest him, but he escaped from their hands.</a:t>
            </a:r>
            <a:endParaRPr lang="en-SG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3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ohn 1:1 - Bible verse (KJV) - DailyVerses.net">
            <a:extLst>
              <a:ext uri="{FF2B5EF4-FFF2-40B4-BE49-F238E27FC236}">
                <a16:creationId xmlns:a16="http://schemas.microsoft.com/office/drawing/2014/main" id="{11996669-E795-1748-EE85-4C330DA8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6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0CDCB-C924-C4A9-82E5-C616D6960697}"/>
              </a:ext>
            </a:extLst>
          </p:cNvPr>
          <p:cNvSpPr txBox="1"/>
          <p:nvPr/>
        </p:nvSpPr>
        <p:spPr>
          <a:xfrm>
            <a:off x="1030452" y="714704"/>
            <a:ext cx="1029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John 10:31-38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w Cen MT" panose="020B0602020104020603"/>
              </a:rPr>
              <a:t>1) Vs 33 - Jews understood Jesus was claiming to be God. Stoning was the punishment for blasphemy (Leviticus 24:23).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072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6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1397</Words>
  <Application>Microsoft Macintosh PowerPoint</Application>
  <PresentationFormat>Widescreen</PresentationFormat>
  <Paragraphs>45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ＭＳ Ｐゴシック</vt:lpstr>
      <vt:lpstr>MS Shell Dlg 2</vt:lpstr>
      <vt:lpstr>Arial</vt:lpstr>
      <vt:lpstr>Arial Hebrew</vt:lpstr>
      <vt:lpstr>Calibri</vt:lpstr>
      <vt:lpstr>Calibri Light</vt:lpstr>
      <vt:lpstr>Californian FB</vt:lpstr>
      <vt:lpstr>Chalkboard SE</vt:lpstr>
      <vt:lpstr>Engravers MT</vt:lpstr>
      <vt:lpstr>Franklin Gothic Book</vt:lpstr>
      <vt:lpstr>Garamond</vt:lpstr>
      <vt:lpstr>Gill Sans MT</vt:lpstr>
      <vt:lpstr>Helvetica</vt:lpstr>
      <vt:lpstr>Segoe UI</vt:lpstr>
      <vt:lpstr>Times New Roman</vt:lpstr>
      <vt:lpstr>Tw Cen MT</vt:lpstr>
      <vt:lpstr>Wingdings</vt:lpstr>
      <vt:lpstr>Wingdings 3</vt:lpstr>
      <vt:lpstr>Office Theme</vt:lpstr>
      <vt:lpstr>Gallery</vt:lpstr>
      <vt:lpstr>Droplet</vt:lpstr>
      <vt:lpstr>Organic</vt:lpstr>
      <vt:lpstr>Madison</vt:lpstr>
      <vt:lpstr>Crop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PRAY….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Rick Griffith</cp:lastModifiedBy>
  <cp:revision>4</cp:revision>
  <dcterms:created xsi:type="dcterms:W3CDTF">2024-02-23T12:42:42Z</dcterms:created>
  <dcterms:modified xsi:type="dcterms:W3CDTF">2024-05-19T02:32:19Z</dcterms:modified>
</cp:coreProperties>
</file>